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9" r:id="rId6"/>
    <p:sldId id="277" r:id="rId7"/>
    <p:sldId id="278" r:id="rId8"/>
    <p:sldId id="279" r:id="rId9"/>
    <p:sldId id="280" r:id="rId10"/>
    <p:sldId id="281" r:id="rId11"/>
    <p:sldId id="282" r:id="rId12"/>
    <p:sldId id="276" r:id="rId13"/>
    <p:sldId id="283" r:id="rId14"/>
    <p:sldId id="284" r:id="rId15"/>
    <p:sldId id="285" r:id="rId16"/>
    <p:sldId id="294" r:id="rId17"/>
    <p:sldId id="286" r:id="rId18"/>
    <p:sldId id="291" r:id="rId19"/>
    <p:sldId id="292" r:id="rId20"/>
    <p:sldId id="293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8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2022/9/16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zh-TW" altLang="en-US" dirty="0"/>
              <a:t>視窗程式設計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記帳程式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sz="2400" dirty="0"/>
              <a:t>承接 </a:t>
            </a:r>
            <a:r>
              <a:rPr lang="en-US" altLang="zh-TW" sz="2400" dirty="0"/>
              <a:t>Practice 1 – 1</a:t>
            </a:r>
            <a:r>
              <a:rPr lang="zh-TW" altLang="en-US" sz="2400" dirty="0"/>
              <a:t>，實作以下功能</a:t>
            </a:r>
            <a:r>
              <a:rPr lang="en-US" altLang="zh-TW" sz="24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輸入收入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輸入支出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新增項目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刪除項目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計算比例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查詢支出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剩餘金額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退出程式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3807"/>
            <a:ext cx="4818271" cy="27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9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輸入收入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要求使用者輸入金額，</a:t>
            </a:r>
            <a:endParaRPr lang="en-US" altLang="zh-TW" dirty="0"/>
          </a:p>
          <a:p>
            <a:r>
              <a:rPr lang="zh-TW" altLang="en-US" dirty="0"/>
              <a:t>當使用者輸入</a:t>
            </a:r>
            <a:r>
              <a:rPr lang="zh-TW" altLang="en-US" dirty="0">
                <a:solidFill>
                  <a:srgbClr val="FF0000"/>
                </a:solidFill>
              </a:rPr>
              <a:t>非數字</a:t>
            </a:r>
            <a:r>
              <a:rPr lang="zh-TW" altLang="en-US" dirty="0"/>
              <a:t>時，</a:t>
            </a:r>
            <a:endParaRPr lang="en-US" altLang="zh-TW" dirty="0"/>
          </a:p>
          <a:p>
            <a:r>
              <a:rPr lang="zh-TW" altLang="en-US" dirty="0"/>
              <a:t>要顯示「請輸入數字」</a:t>
            </a:r>
            <a:endParaRPr lang="en-US" altLang="zh-TW" dirty="0"/>
          </a:p>
          <a:p>
            <a:r>
              <a:rPr lang="zh-TW" altLang="en-US" dirty="0"/>
              <a:t>當輸入</a:t>
            </a:r>
            <a:r>
              <a:rPr lang="zh-TW" altLang="en-US" dirty="0">
                <a:solidFill>
                  <a:srgbClr val="FF0000"/>
                </a:solidFill>
              </a:rPr>
              <a:t>負數</a:t>
            </a:r>
            <a:r>
              <a:rPr lang="zh-TW" altLang="en-US" dirty="0"/>
              <a:t>時，要顯示</a:t>
            </a:r>
            <a:endParaRPr lang="en-US" altLang="zh-TW" dirty="0"/>
          </a:p>
          <a:p>
            <a:r>
              <a:rPr lang="zh-TW" altLang="en-US" dirty="0"/>
              <a:t>「收入不可為負數」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34043"/>
            <a:ext cx="4887923" cy="2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使用者以數字選擇支出項目， 項目不限制在食衣住行育樂，</a:t>
            </a:r>
            <a:endParaRPr lang="en-US" altLang="zh-TW" dirty="0"/>
          </a:p>
          <a:p>
            <a:r>
              <a:rPr lang="zh-TW" altLang="en-US" dirty="0"/>
              <a:t>而是要使用者</a:t>
            </a:r>
            <a:r>
              <a:rPr lang="zh-TW" altLang="en-US" dirty="0">
                <a:solidFill>
                  <a:srgbClr val="FF0000"/>
                </a:solidFill>
              </a:rPr>
              <a:t>自行新增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當沒有支出項目時，要顯示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請新增支出項目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7"/>
            <a:ext cx="4850674" cy="28100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80F29E-7435-5548-296D-A75CE0D3635D}"/>
              </a:ext>
            </a:extLst>
          </p:cNvPr>
          <p:cNvSpPr/>
          <p:nvPr/>
        </p:nvSpPr>
        <p:spPr>
          <a:xfrm>
            <a:off x="5945293" y="2635269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7562038-9C36-D715-5B0D-12741CD61919}"/>
              </a:ext>
            </a:extLst>
          </p:cNvPr>
          <p:cNvSpPr/>
          <p:nvPr/>
        </p:nvSpPr>
        <p:spPr>
          <a:xfrm>
            <a:off x="5945292" y="3524953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15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如果支出大於收入，要顯示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存款不足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當輸入數字不再項目範圍中，要顯示「</a:t>
            </a:r>
            <a:r>
              <a:rPr lang="zh-TW" altLang="en-US" dirty="0">
                <a:solidFill>
                  <a:srgbClr val="FF0000"/>
                </a:solidFill>
              </a:rPr>
              <a:t>此數字不在範圍中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7"/>
            <a:ext cx="4850674" cy="28100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80F29E-7435-5548-296D-A75CE0D3635D}"/>
              </a:ext>
            </a:extLst>
          </p:cNvPr>
          <p:cNvSpPr/>
          <p:nvPr/>
        </p:nvSpPr>
        <p:spPr>
          <a:xfrm>
            <a:off x="5943600" y="2679375"/>
            <a:ext cx="1494062" cy="14181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8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要求使用者輸入項目名稱來新增支出項目</a:t>
            </a:r>
            <a:endParaRPr lang="en-US" altLang="zh-TW" dirty="0"/>
          </a:p>
          <a:p>
            <a:r>
              <a:rPr lang="zh-TW" altLang="en-US" dirty="0"/>
              <a:t>當支出項目</a:t>
            </a:r>
            <a:r>
              <a:rPr lang="zh-TW" altLang="en-US" dirty="0">
                <a:solidFill>
                  <a:srgbClr val="FF0000"/>
                </a:solidFill>
              </a:rPr>
              <a:t>已存在</a:t>
            </a:r>
            <a:r>
              <a:rPr lang="zh-TW" altLang="en-US" dirty="0"/>
              <a:t>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支出項目已存在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34042"/>
            <a:ext cx="4887923" cy="2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支出項目最多為 </a:t>
            </a:r>
            <a:r>
              <a:rPr lang="en-US" altLang="zh-TW" dirty="0"/>
              <a:t>5 </a:t>
            </a:r>
            <a:r>
              <a:rPr lang="zh-TW" altLang="en-US" dirty="0"/>
              <a:t>項，</a:t>
            </a:r>
            <a:endParaRPr lang="en-US" altLang="zh-TW" dirty="0"/>
          </a:p>
          <a:p>
            <a:r>
              <a:rPr lang="zh-TW" altLang="en-US" dirty="0"/>
              <a:t>當想新增第 </a:t>
            </a:r>
            <a:r>
              <a:rPr lang="en-US" altLang="zh-TW" dirty="0"/>
              <a:t>6 </a:t>
            </a:r>
            <a:r>
              <a:rPr lang="zh-TW" altLang="en-US" dirty="0"/>
              <a:t>項時，要顯示</a:t>
            </a:r>
            <a:endParaRPr lang="en-US" altLang="zh-TW" dirty="0"/>
          </a:p>
          <a:p>
            <a:r>
              <a:rPr lang="zh-TW" altLang="en-US" dirty="0"/>
              <a:t>「已無法再新增支出項目」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B946AE-DDCD-F15B-CF7D-ADBAB9835AC6}"/>
              </a:ext>
            </a:extLst>
          </p:cNvPr>
          <p:cNvSpPr/>
          <p:nvPr/>
        </p:nvSpPr>
        <p:spPr>
          <a:xfrm>
            <a:off x="5902779" y="4116291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4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要求使用者輸入項目名稱來刪除存在的支出項目，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並將該項目的支出刪除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當支出項目不存在時，要顯示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此項目不存在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當目前沒有支出項目時，要顯示「</a:t>
            </a:r>
            <a:r>
              <a:rPr lang="zh-TW" altLang="en-US" dirty="0">
                <a:solidFill>
                  <a:srgbClr val="FF0000"/>
                </a:solidFill>
              </a:rPr>
              <a:t>已無法再刪除支出項目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 dirty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B946AE-DDCD-F15B-CF7D-ADBAB9835AC6}"/>
              </a:ext>
            </a:extLst>
          </p:cNvPr>
          <p:cNvSpPr/>
          <p:nvPr/>
        </p:nvSpPr>
        <p:spPr>
          <a:xfrm>
            <a:off x="5920031" y="2256335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9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輸出每個支出項目占總支出的百分比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6"/>
            <a:ext cx="4850674" cy="28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查詢支出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輸出目前總支出，</a:t>
            </a:r>
            <a:endParaRPr lang="en-US" altLang="zh-TW" dirty="0"/>
          </a:p>
          <a:p>
            <a:r>
              <a:rPr lang="zh-TW" altLang="en-US" dirty="0"/>
              <a:t>輸入項目名稱後，輸出該項目的支出金額</a:t>
            </a:r>
            <a:endParaRPr lang="en-US" altLang="zh-TW" dirty="0"/>
          </a:p>
          <a:p>
            <a:r>
              <a:rPr lang="zh-TW" altLang="en-US" dirty="0"/>
              <a:t>如果該項目不存在，要顯示</a:t>
            </a:r>
            <a:endParaRPr lang="en-US" altLang="zh-TW" dirty="0"/>
          </a:p>
          <a:p>
            <a:r>
              <a:rPr lang="zh-TW" altLang="en-US" dirty="0"/>
              <a:t>「此項目不存在」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D159951-B066-621E-F83C-D69B25662D3D}"/>
              </a:ext>
            </a:extLst>
          </p:cNvPr>
          <p:cNvSpPr/>
          <p:nvPr/>
        </p:nvSpPr>
        <p:spPr>
          <a:xfrm>
            <a:off x="5968092" y="3860751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C3CD42E-8CF8-AF44-DB52-BAF1AF3E71AB}"/>
              </a:ext>
            </a:extLst>
          </p:cNvPr>
          <p:cNvSpPr/>
          <p:nvPr/>
        </p:nvSpPr>
        <p:spPr>
          <a:xfrm>
            <a:off x="5968091" y="3167729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6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記帳程式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剩餘金額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輸出目前剩餘的金額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不會是負數</a:t>
            </a:r>
            <a:r>
              <a:rPr lang="en-US" altLang="zh-TW" dirty="0"/>
              <a:t>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退出程式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程式要能重複選擇不同功能，</a:t>
            </a:r>
            <a:endParaRPr lang="en-US" altLang="zh-TW" dirty="0"/>
          </a:p>
          <a:p>
            <a:r>
              <a:rPr lang="zh-TW" altLang="en-US" dirty="0"/>
              <a:t>當選擇 </a:t>
            </a:r>
            <a:r>
              <a:rPr lang="en-US" altLang="zh-TW" dirty="0"/>
              <a:t>(8)</a:t>
            </a:r>
            <a:r>
              <a:rPr lang="zh-TW" altLang="en-US" dirty="0"/>
              <a:t>退出程式 時，</a:t>
            </a:r>
            <a:endParaRPr lang="en-US" altLang="zh-TW" dirty="0"/>
          </a:p>
          <a:p>
            <a:r>
              <a:rPr lang="zh-TW" altLang="en-US" dirty="0"/>
              <a:t>程式要能結束。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5957723" y="4597331"/>
            <a:ext cx="1307103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9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記帳程式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dirty="0"/>
              <a:t>實作以下功能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輸入收入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輸入支出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計算比例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剩餘金額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退出程式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9500" y="1706562"/>
            <a:ext cx="6493164" cy="38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輸入收入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要求使用者輸入金額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只會輸入正整數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每次輸入的收入會累積。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0260" y="1473718"/>
            <a:ext cx="6750381" cy="39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使用者以數字選擇支出項目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食、衣、住、行、育樂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(</a:t>
            </a:r>
            <a:r>
              <a:rPr lang="zh-TW" altLang="en-US" dirty="0"/>
              <a:t>只會輸入數字 </a:t>
            </a:r>
            <a:r>
              <a:rPr lang="en-US" altLang="zh-TW" dirty="0"/>
              <a:t>1~5)</a:t>
            </a:r>
          </a:p>
          <a:p>
            <a:r>
              <a:rPr lang="zh-TW" altLang="en-US" dirty="0"/>
              <a:t>並輸入支出金額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只會輸入正整數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09635" y="1862729"/>
            <a:ext cx="6348444" cy="36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計算比例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493" y="2591720"/>
            <a:ext cx="4663440" cy="2701578"/>
          </a:xfrm>
          <a:prstGeom prst="rect">
            <a:avLst/>
          </a:prstGeom>
          <a:noFill/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1E5EC9-0AE7-4DA6-91A2-BEB118ECAB88}" type="datetime1">
              <a:rPr lang="zh-TW" altLang="en-US" noProof="0" smtClean="0"/>
              <a:pPr>
                <a:spcAft>
                  <a:spcPts val="600"/>
                </a:spcAft>
              </a:pPr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altLang="zh-TW" noProof="0" smtClean="0"/>
              <a:pPr>
                <a:spcAft>
                  <a:spcPts val="600"/>
                </a:spcAft>
              </a:pPr>
              <a:t>6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95D426-30AB-97E3-B29C-9961AB09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7583" y="2578453"/>
            <a:ext cx="4659092" cy="2730660"/>
          </a:xfrm>
          <a:prstGeom prst="rect">
            <a:avLst/>
          </a:prstGeom>
          <a:noFill/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9256165-2451-370A-9BC4-ABE99F11F7D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</a:rPr>
              <a:t>輸出</a:t>
            </a:r>
            <a:r>
              <a:rPr lang="zh-TW" altLang="en-US" sz="2200" b="0" dirty="0"/>
              <a:t>每個支出項目占總支出的百分比</a:t>
            </a:r>
            <a:endParaRPr lang="en-US" altLang="zh-TW" sz="2200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rmAutofit/>
          </a:bodyPr>
          <a:lstStyle/>
          <a:p>
            <a:r>
              <a:rPr lang="zh-TW" altLang="en-US" sz="2200" b="0" dirty="0"/>
              <a:t>如果總支出為 </a:t>
            </a:r>
            <a:r>
              <a:rPr lang="en-US" altLang="zh-TW" sz="2200" b="0" dirty="0"/>
              <a:t>0 </a:t>
            </a:r>
            <a:r>
              <a:rPr lang="zh-TW" altLang="en-US" sz="2200" b="0" dirty="0"/>
              <a:t>，則每一項為 </a:t>
            </a:r>
            <a:r>
              <a:rPr lang="en-US" altLang="zh-TW" sz="2200" b="0" dirty="0"/>
              <a:t>0%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B76B0D8-C64C-9CCA-CBE0-C3934BE61362}"/>
              </a:ext>
            </a:extLst>
          </p:cNvPr>
          <p:cNvSpPr/>
          <p:nvPr/>
        </p:nvSpPr>
        <p:spPr>
          <a:xfrm>
            <a:off x="1073020" y="3965511"/>
            <a:ext cx="1194318" cy="720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13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剩餘金額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輸出</a:t>
            </a:r>
            <a:r>
              <a:rPr lang="zh-TW" altLang="en-US" dirty="0"/>
              <a:t>目前剩餘的金額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可以是負數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33407" y="3575957"/>
            <a:ext cx="987880" cy="1469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6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退出程式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程式要能重複選擇不同功能，</a:t>
            </a:r>
            <a:endParaRPr lang="en-US" altLang="zh-TW" dirty="0"/>
          </a:p>
          <a:p>
            <a:r>
              <a:rPr lang="zh-TW" altLang="en-US" dirty="0"/>
              <a:t>當選擇 </a:t>
            </a:r>
            <a:r>
              <a:rPr lang="en-US" altLang="zh-TW" dirty="0"/>
              <a:t>(5)</a:t>
            </a:r>
            <a:r>
              <a:rPr lang="zh-TW" altLang="en-US" dirty="0"/>
              <a:t>退出程式 時，</a:t>
            </a:r>
            <a:endParaRPr lang="en-US" altLang="zh-TW" dirty="0"/>
          </a:p>
          <a:p>
            <a:r>
              <a:rPr lang="zh-TW" altLang="en-US" dirty="0"/>
              <a:t>程式要能結束。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57083" y="3884499"/>
            <a:ext cx="1176474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92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記帳程式</a:t>
            </a:r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purl.org/dc/terms/"/>
    <ds:schemaRef ds:uri="http://schemas.microsoft.com/sharepoint/v3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276</TotalTime>
  <Words>541</Words>
  <Application>Microsoft Office PowerPoint</Application>
  <PresentationFormat>寬螢幕</PresentationFormat>
  <Paragraphs>143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Microsoft JhengHei UI</vt:lpstr>
      <vt:lpstr>Arial</vt:lpstr>
      <vt:lpstr>Tenorite</vt:lpstr>
      <vt:lpstr>Office 佈景主題</vt:lpstr>
      <vt:lpstr>Practice 1</vt:lpstr>
      <vt:lpstr>Practice 1- 1</vt:lpstr>
      <vt:lpstr>記帳程式</vt:lpstr>
      <vt:lpstr>輸入收入</vt:lpstr>
      <vt:lpstr>輸入支出</vt:lpstr>
      <vt:lpstr>計算比例</vt:lpstr>
      <vt:lpstr>剩餘金額</vt:lpstr>
      <vt:lpstr>退出程式</vt:lpstr>
      <vt:lpstr>Practice 1 - 2</vt:lpstr>
      <vt:lpstr>記帳程式</vt:lpstr>
      <vt:lpstr>輸入收入</vt:lpstr>
      <vt:lpstr>輸入支出</vt:lpstr>
      <vt:lpstr>輸入支出</vt:lpstr>
      <vt:lpstr>新增項目</vt:lpstr>
      <vt:lpstr>新增項目</vt:lpstr>
      <vt:lpstr>刪除項目</vt:lpstr>
      <vt:lpstr>刪除項目</vt:lpstr>
      <vt:lpstr>計算比例</vt:lpstr>
      <vt:lpstr>查詢支出</vt:lpstr>
      <vt:lpstr>剩餘金額</vt:lpstr>
      <vt:lpstr>退出程式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林群凱</cp:lastModifiedBy>
  <cp:revision>9</cp:revision>
  <dcterms:created xsi:type="dcterms:W3CDTF">2022-09-11T07:26:14Z</dcterms:created>
  <dcterms:modified xsi:type="dcterms:W3CDTF">2022-09-16T08:01:31Z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